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57" r:id="rId3"/>
    <p:sldId id="260" r:id="rId4"/>
    <p:sldId id="263" r:id="rId5"/>
    <p:sldId id="262" r:id="rId6"/>
    <p:sldId id="267" r:id="rId7"/>
    <p:sldId id="266" r:id="rId8"/>
    <p:sldId id="273" r:id="rId9"/>
    <p:sldId id="264" r:id="rId10"/>
    <p:sldId id="265" r:id="rId11"/>
    <p:sldId id="269" r:id="rId12"/>
    <p:sldId id="270" r:id="rId13"/>
    <p:sldId id="271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456" autoAdjust="0"/>
    <p:restoredTop sz="94660"/>
  </p:normalViewPr>
  <p:slideViewPr>
    <p:cSldViewPr>
      <p:cViewPr>
        <p:scale>
          <a:sx n="52" d="100"/>
          <a:sy n="52" d="100"/>
        </p:scale>
        <p:origin x="-128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B716A-95E8-4753-94FE-267C3DBB511A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309AA-8396-48AD-BDCF-4A834852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1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309AA-8396-48AD-BDCF-4A83485213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5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309AA-8396-48AD-BDCF-4A83485213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4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676400"/>
            <a:ext cx="266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094990"/>
            <a:ext cx="1927860" cy="15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4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" y="395650"/>
            <a:ext cx="8039100" cy="6121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430" y="1295400"/>
            <a:ext cx="1951892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আপতিত রশ্মি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79431" y="1828800"/>
            <a:ext cx="138332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আপাতন কোণ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33800" y="4343400"/>
            <a:ext cx="1386254" cy="633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প্রতিফ</a:t>
            </a:r>
            <a:r>
              <a:rPr lang="bn-BD" b="1" dirty="0" smtClean="0"/>
              <a:t>ল</a:t>
            </a:r>
            <a:r>
              <a:rPr lang="bn-BD" dirty="0" smtClean="0"/>
              <a:t>ন কোণ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151550"/>
            <a:ext cx="1380392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বিভেদ তল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67000" y="518746"/>
            <a:ext cx="2924908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আলোর প্রতিফলন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67200" y="2971800"/>
            <a:ext cx="652096" cy="332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18284" y="5105400"/>
            <a:ext cx="291611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প্রতিফলিত রশ্মি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096000" y="2895600"/>
            <a:ext cx="1676400" cy="484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প্রথম মাধ্যম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48400" y="3628292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দিত্বীয় মাধ্যম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129454" y="1562100"/>
            <a:ext cx="2271346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অভিলম্ব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858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5240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পূণ অভ্যন্তরিণ প্রতিফলের শর্ত গুলি লিখ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5334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8107" y="1752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১।প্রতিসরনাঙ্ক কাকে বলে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5689" y="2294201"/>
            <a:ext cx="679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২।মরিচিকা কি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5689" y="2743200"/>
            <a:ext cx="660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৩।ক্রানিকোণ কাকে বলে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6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219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3677" y="2133600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প্রাত্যাহিক জীবনে </a:t>
            </a:r>
            <a:r>
              <a:rPr lang="bn-BD" sz="3200" smtClean="0"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প্রতিসরণের ব্যবহার গুলি লিখ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-34412"/>
            <a:ext cx="4343400" cy="14060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994130"/>
            <a:ext cx="8128000" cy="466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1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98496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কে এম ফজলুল হক  	বিষয়ঃ পদার্থ বিজ্ঞান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	নবম শ্রেণি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 ই আলম সরকার 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 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খিলক্ষেত,ঢাকা,১২২৯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776" y="1341635"/>
            <a:ext cx="3602023" cy="34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39" y="1371600"/>
            <a:ext cx="4165862" cy="312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84632"/>
            <a:ext cx="4281854" cy="36475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4600" y="762000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আলো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76092" y="1600200"/>
            <a:ext cx="990600" cy="477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কাঁচ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4572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শিরোনাম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198" y="1317505"/>
            <a:ext cx="2811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প্রতিসরণ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7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52400"/>
            <a:ext cx="3952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5350" y="3581400"/>
            <a:ext cx="6100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১।প্রতিসরণ কি বলতে পারবে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।প্রতিসরণের সূত্র বলতে পারবে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।আলোর প্রতিসরণের ব্যবহার জানতে পারবে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191000"/>
            <a:ext cx="7677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5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Light  refraction[1]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5750" y="1600200"/>
            <a:ext cx="6034088" cy="4525963"/>
          </a:xfrm>
        </p:spPr>
      </p:pic>
    </p:spTree>
    <p:extLst>
      <p:ext uri="{BB962C8B-B14F-4D97-AF65-F5344CB8AC3E}">
        <p14:creationId xmlns:p14="http://schemas.microsoft.com/office/powerpoint/2010/main" val="386490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54" y="78715"/>
            <a:ext cx="4876800" cy="47545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0" y="1984130"/>
            <a:ext cx="1506415" cy="32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79276" y="4343401"/>
            <a:ext cx="2221523" cy="432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আলোর প্রতিসরণ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95600" y="2743200"/>
            <a:ext cx="1676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/>
              <a:t>দ্বিতীয়</a:t>
            </a:r>
            <a:r>
              <a:rPr lang="bn-BD" dirty="0" smtClean="0"/>
              <a:t> </a:t>
            </a:r>
            <a:r>
              <a:rPr lang="bn-BD" sz="1600" dirty="0" smtClean="0"/>
              <a:t>মাধ্যম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96</Words>
  <Application>Microsoft Office PowerPoint</Application>
  <PresentationFormat>On-screen Show (4:3)</PresentationFormat>
  <Paragraphs>42</Paragraphs>
  <Slides>14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Doel-1612i3</dc:creator>
  <cp:lastModifiedBy>Doel-1612i3</cp:lastModifiedBy>
  <cp:revision>108</cp:revision>
  <dcterms:created xsi:type="dcterms:W3CDTF">2006-08-16T00:00:00Z</dcterms:created>
  <dcterms:modified xsi:type="dcterms:W3CDTF">2014-03-21T03:21:08Z</dcterms:modified>
</cp:coreProperties>
</file>